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81" r:id="rId3"/>
    <p:sldId id="391" r:id="rId4"/>
    <p:sldId id="392" r:id="rId5"/>
    <p:sldId id="393" r:id="rId6"/>
    <p:sldId id="402" r:id="rId7"/>
    <p:sldId id="394" r:id="rId8"/>
    <p:sldId id="395" r:id="rId9"/>
    <p:sldId id="400" r:id="rId10"/>
    <p:sldId id="396" r:id="rId11"/>
    <p:sldId id="401" r:id="rId12"/>
    <p:sldId id="397" r:id="rId13"/>
    <p:sldId id="398" r:id="rId14"/>
    <p:sldId id="372" r:id="rId15"/>
    <p:sldId id="257" r:id="rId16"/>
    <p:sldId id="269" r:id="rId17"/>
    <p:sldId id="374" r:id="rId18"/>
    <p:sldId id="390" r:id="rId19"/>
    <p:sldId id="363" r:id="rId20"/>
    <p:sldId id="271" r:id="rId21"/>
    <p:sldId id="259" r:id="rId22"/>
    <p:sldId id="298" r:id="rId23"/>
    <p:sldId id="266" r:id="rId24"/>
    <p:sldId id="344" r:id="rId2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7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rnh.se/9b76ed375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6731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5400" dirty="0">
                <a:latin typeface="Work Sans" pitchFamily="2" charset="77"/>
              </a:rPr>
              <a:t>Najlepsze praktyki dla </a:t>
            </a:r>
            <a:r>
              <a:rPr lang="pl-PL" sz="5400" dirty="0" err="1">
                <a:latin typeface="Work Sans" pitchFamily="2" charset="77"/>
              </a:rPr>
              <a:t>Infrastructure</a:t>
            </a:r>
            <a:r>
              <a:rPr lang="pl-PL" sz="5400" dirty="0">
                <a:latin typeface="Work Sans" pitchFamily="2" charset="77"/>
              </a:rPr>
              <a:t>-as-a-</a:t>
            </a:r>
            <a:r>
              <a:rPr lang="pl-PL" sz="5400" dirty="0" err="1">
                <a:latin typeface="Work Sans" pitchFamily="2" charset="77"/>
              </a:rPr>
              <a:t>Code</a:t>
            </a:r>
            <a:br>
              <a:rPr lang="pl-PL" sz="5400" dirty="0">
                <a:latin typeface="Work Sans" pitchFamily="2" charset="77"/>
              </a:rPr>
            </a:br>
            <a:r>
              <a:rPr lang="pl-PL" sz="5400" dirty="0">
                <a:latin typeface="Work Sans" pitchFamily="2" charset="77"/>
              </a:rPr>
              <a:t>na przykładzie </a:t>
            </a:r>
            <a:r>
              <a:rPr lang="pl-PL" sz="5400" dirty="0" err="1">
                <a:latin typeface="Work Sans" pitchFamily="2" charset="77"/>
              </a:rPr>
              <a:t>Terraforma</a:t>
            </a:r>
            <a:endParaRPr lang="pl-PL" sz="54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Unikać czytania wartości z innych stanów (</a:t>
            </a:r>
            <a:r>
              <a:rPr lang="pl-PL" dirty="0" err="1">
                <a:latin typeface="Work Sans" pitchFamily="2" charset="77"/>
              </a:rPr>
              <a:t>Terragrunt</a:t>
            </a:r>
            <a:r>
              <a:rPr lang="pl-PL" dirty="0">
                <a:latin typeface="Work Sans" pitchFamily="2" charset="7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Przy braku ostrożności,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4. </a:t>
            </a:r>
            <a:r>
              <a:rPr lang="pl-PL" dirty="0" err="1"/>
              <a:t>Pinning</a:t>
            </a:r>
            <a:r>
              <a:rPr lang="pl-PL" dirty="0"/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Providers</a:t>
            </a:r>
          </a:p>
          <a:p>
            <a:r>
              <a:rPr lang="pl-PL" dirty="0" err="1"/>
              <a:t>Modules</a:t>
            </a:r>
            <a:endParaRPr lang="pl-PL" dirty="0"/>
          </a:p>
          <a:p>
            <a:r>
              <a:rPr lang="pl-PL" dirty="0"/>
              <a:t>Wersji </a:t>
            </a:r>
            <a:r>
              <a:rPr lang="pl-PL" dirty="0" err="1"/>
              <a:t>Terraforma</a:t>
            </a:r>
            <a:endParaRPr lang="pl-PL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8A644B-12E1-E7D0-5B15-17ACB1FC6A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E78DFC-FEC6-5B39-2664-8C8FF639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Work Sans" pitchFamily="2" charset="77"/>
              </a:rPr>
              <a:t>How to choose the tech?</a:t>
            </a:r>
          </a:p>
        </p:txBody>
      </p:sp>
    </p:spTree>
    <p:extLst>
      <p:ext uri="{BB962C8B-B14F-4D97-AF65-F5344CB8AC3E}">
        <p14:creationId xmlns:p14="http://schemas.microsoft.com/office/powerpoint/2010/main" val="30523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 * at least 1 year of experience in Golang.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C74553-9FF5-9513-9074-47C83A42D87C}"/>
              </a:ext>
            </a:extLst>
          </p:cNvPr>
          <p:cNvSpPr txBox="1">
            <a:spLocks/>
          </p:cNvSpPr>
          <p:nvPr/>
        </p:nvSpPr>
        <p:spPr>
          <a:xfrm>
            <a:off x="424815" y="6060350"/>
            <a:ext cx="4175765" cy="84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Work Sans" pitchFamily="2" charset="77"/>
              </a:rPr>
              <a:t>Learn more/apply: </a:t>
            </a:r>
            <a:r>
              <a:rPr lang="en-US" sz="2000" dirty="0">
                <a:hlinkClick r:id="rId2"/>
              </a:rPr>
              <a:t>https://grnh.se/9b76ed375us</a:t>
            </a:r>
            <a:endParaRPr lang="en-US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775" y="1928388"/>
            <a:ext cx="5904449" cy="3001224"/>
          </a:xfr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endParaRPr lang="en-US" dirty="0">
              <a:latin typeface="Work Sans" pitchFamily="2" charset="77"/>
            </a:endParaRPr>
          </a:p>
          <a:p>
            <a:r>
              <a:rPr lang="en-US" dirty="0">
                <a:latin typeface="Work Sans" pitchFamily="2" charset="77"/>
              </a:rPr>
              <a:t>Google Cloud Storage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 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Work Sans" pitchFamily="2" charset="77"/>
              </a:rPr>
              <a:t>Wystarczy</a:t>
            </a:r>
            <a:r>
              <a:rPr lang="en-US" dirty="0">
                <a:latin typeface="Work Sans" pitchFamily="2" charset="77"/>
              </a:rPr>
              <a:t> po </a:t>
            </a:r>
            <a:r>
              <a:rPr lang="en-US" dirty="0" err="1">
                <a:latin typeface="Work Sans" pitchFamily="2" charset="77"/>
              </a:rPr>
              <a:t>prostu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 z </a:t>
            </a:r>
            <a:r>
              <a:rPr lang="en-US" dirty="0" err="1">
                <a:latin typeface="Work Sans" pitchFamily="2" charset="77"/>
              </a:rPr>
              <a:t>dokumentacji</a:t>
            </a:r>
            <a:r>
              <a:rPr lang="en-US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Nie zapomnij o:</a:t>
            </a:r>
          </a:p>
          <a:p>
            <a:r>
              <a:rPr lang="pl-PL" dirty="0"/>
              <a:t>.</a:t>
            </a:r>
            <a:r>
              <a:rPr lang="pl-PL" dirty="0" err="1"/>
              <a:t>gitignore</a:t>
            </a:r>
            <a:endParaRPr lang="pl-PL" dirty="0"/>
          </a:p>
          <a:p>
            <a:r>
              <a:rPr lang="pl-PL" dirty="0"/>
              <a:t>.</a:t>
            </a:r>
            <a:r>
              <a:rPr lang="pl-PL" dirty="0" err="1"/>
              <a:t>dockerignore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498</Words>
  <Application>Microsoft Macintosh PowerPoint</Application>
  <PresentationFormat>Widescreen</PresentationFormat>
  <Paragraphs>106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Work Sans</vt:lpstr>
      <vt:lpstr>Office Theme</vt:lpstr>
      <vt:lpstr>Najlepsze praktyki dla Infrastructure-as-a-Code na przykładzie Terraforma</vt:lpstr>
      <vt:lpstr>Co to jest Terraform</vt:lpstr>
      <vt:lpstr>Co to jest Terraform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4. Pinning wersji dla wszystkiego</vt:lpstr>
      <vt:lpstr>PowerPoint Presentation</vt:lpstr>
      <vt:lpstr>How to choose the tech?</vt:lpstr>
      <vt:lpstr>High performance</vt:lpstr>
      <vt:lpstr>High performance</vt:lpstr>
      <vt:lpstr>Kubernetes</vt:lpstr>
      <vt:lpstr>Hiring</vt:lpstr>
      <vt:lpstr>Questions?</vt:lpstr>
      <vt:lpstr>Backup</vt:lpstr>
      <vt:lpstr>Recommended read</vt:lpstr>
      <vt:lpstr>The way of Kubernetes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742</cp:revision>
  <dcterms:created xsi:type="dcterms:W3CDTF">2021-05-16T20:00:34Z</dcterms:created>
  <dcterms:modified xsi:type="dcterms:W3CDTF">2022-12-11T22:56:52Z</dcterms:modified>
</cp:coreProperties>
</file>